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56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79" r:id="rId4"/>
    <p:sldId id="281" r:id="rId5"/>
    <p:sldId id="283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1091B147-348B-4A31-81B9-1EF302D84E7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81458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84942099-B033-4D3E-9B95-DABF4BB9786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32144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E380525-8FBA-4FB8-AC59-345BB8BA5268}" type="slidenum">
              <a:rPr lang="zh-TW" altLang="en-US" sz="1200" smtClean="0">
                <a:ea typeface="新細明體" pitchFamily="18" charset="-120"/>
              </a:rPr>
              <a:pPr eaLnBrk="1" hangingPunct="1"/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F12CAAC-FB3F-4A38-8C56-7F1956D6F19C}" type="slidenum">
              <a:rPr lang="zh-TW" altLang="en-US" sz="1200" smtClean="0">
                <a:ea typeface="新細明體" pitchFamily="18" charset="-120"/>
              </a:rPr>
              <a:pPr eaLnBrk="1" hangingPunct="1"/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6372D3F-E9B1-420B-AAF8-8EFDCBD7EB79}" type="slidenum">
              <a:rPr lang="zh-TW" altLang="en-US" sz="1200" smtClean="0">
                <a:ea typeface="新細明體" pitchFamily="18" charset="-120"/>
              </a:rPr>
              <a:pPr eaLnBrk="1" hangingPunct="1"/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58D4D29-2A4F-4C59-BE31-2717E8E53E10}" type="slidenum">
              <a:rPr lang="zh-TW" altLang="en-US" sz="1200" smtClean="0">
                <a:ea typeface="新細明體" pitchFamily="18" charset="-120"/>
              </a:rPr>
              <a:pPr eaLnBrk="1" hangingPunct="1"/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0225254-0E57-4B05-B759-2E2906660EEC}" type="slidenum">
              <a:rPr lang="zh-TW" altLang="en-US" sz="1200" smtClean="0">
                <a:ea typeface="新細明體" pitchFamily="18" charset="-120"/>
              </a:rPr>
              <a:pPr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8121565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4897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5" r:id="rId1"/>
    <p:sldLayoutId id="214748386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H073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哦</a:t>
            </a:r>
            <a:r>
              <a:rPr lang="zh-TW" altLang="en-US" sz="2600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</a:t>
            </a:r>
            <a:r>
              <a:rPr lang="zh-TW" altLang="en-US" sz="2600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甚麼使祢頭垂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O CHRIST, WHAT BURDENS BOWED THY HEAD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(1/5)</a:t>
            </a:r>
            <a:endParaRPr lang="zh-TW" altLang="en-US" sz="2400" dirty="0">
              <a:effectLst/>
              <a:latin typeface="Arial Narrow" pitchFamily="34" charset="0"/>
              <a:ea typeface="新細明體" pitchFamily="18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哦，主，甚麼使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zh-TW" altLang="en-US" dirty="0"/>
              <a:t>頭垂？我罪壓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zh-TW" altLang="en-US" dirty="0"/>
              <a:t>身上！</a:t>
            </a:r>
            <a:endParaRPr lang="en-US" altLang="zh-TW" dirty="0"/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O Christ, what burdens bowed Thy head?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Our load was laid on Thee;</a:t>
            </a:r>
            <a:br>
              <a:rPr lang="zh-TW" altLang="en-US" sz="2800" dirty="0"/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zh-TW" altLang="en-US" dirty="0"/>
              <a:t>是站在罪人地位，將我罪孽擔當；</a:t>
            </a:r>
            <a:endParaRPr lang="en-US" altLang="zh-TW" dirty="0"/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Thou </a:t>
            </a:r>
            <a:r>
              <a:rPr lang="en-US" altLang="zh-TW" sz="2800" dirty="0" err="1">
                <a:cs typeface="Times New Roman" panose="02020603050405020304" pitchFamily="18" charset="0"/>
              </a:rPr>
              <a:t>stoodest</a:t>
            </a:r>
            <a:r>
              <a:rPr lang="en-US" altLang="zh-TW" sz="2800" dirty="0">
                <a:cs typeface="Times New Roman" panose="02020603050405020304" pitchFamily="18" charset="0"/>
              </a:rPr>
              <a:t> in the sinner’s stead, didst bear all ill for me.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作我祭牲，流血贖罪，使我得著釋放。</a:t>
            </a:r>
            <a:endParaRPr lang="en-US" altLang="zh-TW" dirty="0"/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A victim led; Thy blood was shed;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Now there’s no load for me.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75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H073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zh-TW" altLang="en-US" dirty="0"/>
              <a:t>死亡、咒詛，本是我杯，竟然滿盈為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zh-TW" altLang="en-US" dirty="0"/>
              <a:t>；</a:t>
            </a:r>
            <a:br>
              <a:rPr lang="zh-TW" altLang="en-US" dirty="0"/>
            </a:br>
            <a:r>
              <a:rPr lang="en-US" altLang="zh-TW" sz="2800" dirty="0">
                <a:cs typeface="Times New Roman" panose="02020603050405020304" pitchFamily="18" charset="0"/>
              </a:rPr>
              <a:t>Death and the curse were in our cup, </a:t>
            </a:r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O Christ, ’twas full for Thee!</a:t>
            </a:r>
          </a:p>
          <a:p>
            <a:pPr algn="ctr">
              <a:lnSpc>
                <a:spcPct val="90000"/>
              </a:lnSpc>
              <a:spcBef>
                <a:spcPts val="600"/>
              </a:spcBef>
            </a:pPr>
            <a:r>
              <a:rPr lang="zh-TW" altLang="en-US" dirty="0"/>
              <a:t>親嘗苦汁，滴滴死味，如今空杯傳遞；</a:t>
            </a:r>
            <a:br>
              <a:rPr lang="zh-TW" altLang="en-US" dirty="0"/>
            </a:br>
            <a:r>
              <a:rPr lang="en-US" altLang="zh-TW" sz="2800" dirty="0">
                <a:cs typeface="Times New Roman" panose="02020603050405020304" pitchFamily="18" charset="0"/>
              </a:rPr>
              <a:t>But Thou hast drained the last dark drop –</a:t>
            </a:r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en-US" altLang="zh-TW" sz="2800" dirty="0" err="1">
                <a:cs typeface="Times New Roman" panose="02020603050405020304" pitchFamily="18" charset="0"/>
              </a:rPr>
              <a:t>’Tis</a:t>
            </a:r>
            <a:r>
              <a:rPr lang="en-US" altLang="zh-TW" sz="2800" dirty="0">
                <a:cs typeface="Times New Roman" panose="02020603050405020304" pitchFamily="18" charset="0"/>
              </a:rPr>
              <a:t> empty now for me.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是愛催促飲竭這杯，留下福杯滿溢。</a:t>
            </a:r>
            <a:endParaRPr lang="en-US" altLang="zh-TW" dirty="0"/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That bitter cup - love drank it up;</a:t>
            </a:r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Now blessings’ draught for me.</a:t>
            </a:r>
          </a:p>
          <a:p>
            <a:pPr algn="ctr">
              <a:spcBef>
                <a:spcPts val="0"/>
              </a:spcBef>
            </a:pPr>
            <a:endParaRPr lang="en-US" altLang="zh-TW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H073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公義父神舉起刑杖，竟是向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zh-TW" altLang="en-US" dirty="0"/>
              <a:t>打下！</a:t>
            </a:r>
            <a:endParaRPr lang="en-US" altLang="zh-TW" dirty="0"/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Jehovah lifted up His rod,</a:t>
            </a:r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O Christ, it fell on Thee!</a:t>
            </a:r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zh-TW" altLang="en-US" dirty="0"/>
              <a:t>被父神苦待、擊傷，使我免受刑罰；</a:t>
            </a:r>
            <a:br>
              <a:rPr lang="zh-TW" altLang="en-US" dirty="0"/>
            </a:br>
            <a:r>
              <a:rPr lang="en-US" altLang="zh-TW" sz="2800" dirty="0">
                <a:cs typeface="Times New Roman" panose="02020603050405020304" pitchFamily="18" charset="0"/>
              </a:rPr>
              <a:t>Thou </a:t>
            </a:r>
            <a:r>
              <a:rPr lang="en-US" altLang="zh-TW" sz="2800" dirty="0" err="1">
                <a:cs typeface="Times New Roman" panose="02020603050405020304" pitchFamily="18" charset="0"/>
              </a:rPr>
              <a:t>wast</a:t>
            </a:r>
            <a:r>
              <a:rPr lang="en-US" altLang="zh-TW" sz="2800" dirty="0">
                <a:cs typeface="Times New Roman" panose="02020603050405020304" pitchFamily="18" charset="0"/>
              </a:rPr>
              <a:t> sore stricken of Thy God;</a:t>
            </a:r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There’s not one stroke for me.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渾身傷痕，血，水流淌，作我醫治代價。</a:t>
            </a:r>
            <a:endParaRPr lang="en-US" altLang="zh-TW" dirty="0"/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Thy tears, Thy blood, beneath it flowed;</a:t>
            </a:r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Thy bruising </a:t>
            </a:r>
            <a:r>
              <a:rPr lang="en-US" altLang="zh-TW" sz="2800" dirty="0" err="1">
                <a:cs typeface="Times New Roman" panose="02020603050405020304" pitchFamily="18" charset="0"/>
              </a:rPr>
              <a:t>healeth</a:t>
            </a:r>
            <a:r>
              <a:rPr lang="en-US" altLang="zh-TW" sz="2800" dirty="0">
                <a:cs typeface="Times New Roman" panose="02020603050405020304" pitchFamily="18" charset="0"/>
              </a:rPr>
              <a:t> me.</a:t>
            </a:r>
          </a:p>
          <a:p>
            <a:pPr algn="ctr">
              <a:spcBef>
                <a:spcPts val="0"/>
              </a:spcBef>
            </a:pPr>
            <a:endParaRPr lang="en-US" altLang="zh-TW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88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H073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遍地黑暗，怒聲可聞，竟是向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zh-TW" altLang="en-US" dirty="0"/>
              <a:t>摧擊；</a:t>
            </a:r>
            <a:endParaRPr lang="en-US" altLang="zh-TW" dirty="0"/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The tempest’s awful voice was heard,</a:t>
            </a:r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O Christ, it broke on Thee!</a:t>
            </a:r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zh-TW" altLang="en-US" dirty="0"/>
              <a:t>的胸懷讓我藏身，成我安息之境；</a:t>
            </a:r>
            <a:br>
              <a:rPr lang="zh-TW" altLang="en-US" dirty="0"/>
            </a:br>
            <a:r>
              <a:rPr lang="en-US" altLang="zh-TW" sz="2800" dirty="0">
                <a:cs typeface="Times New Roman" panose="02020603050405020304" pitchFamily="18" charset="0"/>
              </a:rPr>
              <a:t>Thy open bosom was my ward,</a:t>
            </a:r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It braved the storm for me.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zh-TW" altLang="en-US" dirty="0"/>
              <a:t>身、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zh-TW" altLang="en-US" dirty="0"/>
              <a:t>面受創毀損，我得平安歡欣。</a:t>
            </a:r>
            <a:endParaRPr lang="en-US" altLang="zh-TW" dirty="0"/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Thy form was scarred, Thy visage marred;</a:t>
            </a:r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Now cloudless peace for 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4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H073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哦，主，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zh-TW" altLang="en-US" dirty="0"/>
              <a:t>曾為我命喪，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zh-TW" altLang="en-US" dirty="0"/>
              <a:t>死我也有分；</a:t>
            </a:r>
            <a:endParaRPr lang="en-US" altLang="zh-TW" dirty="0"/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For me, Lord Jesus, Thou hast died,</a:t>
            </a:r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And I have died in Thee;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但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zh-TW" altLang="en-US" dirty="0"/>
              <a:t>復活將我釋放，如今活在我心；</a:t>
            </a:r>
            <a:endParaRPr lang="en-US" altLang="zh-TW" dirty="0"/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en-US" altLang="zh-TW" sz="2800" dirty="0" err="1">
                <a:cs typeface="Times New Roman" panose="02020603050405020304" pitchFamily="18" charset="0"/>
              </a:rPr>
              <a:t>Thou’rt</a:t>
            </a:r>
            <a:r>
              <a:rPr lang="en-US" altLang="zh-TW" sz="2800" dirty="0">
                <a:cs typeface="Times New Roman" panose="02020603050405020304" pitchFamily="18" charset="0"/>
              </a:rPr>
              <a:t> </a:t>
            </a:r>
            <a:r>
              <a:rPr lang="en-US" altLang="zh-TW" sz="2800" dirty="0" err="1">
                <a:cs typeface="Times New Roman" panose="02020603050405020304" pitchFamily="18" charset="0"/>
              </a:rPr>
              <a:t>ris’n</a:t>
            </a:r>
            <a:r>
              <a:rPr lang="en-US" altLang="zh-TW" sz="2800" dirty="0">
                <a:cs typeface="Times New Roman" panose="02020603050405020304" pitchFamily="18" charset="0"/>
              </a:rPr>
              <a:t>: my bands are all untied,</a:t>
            </a:r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And now Thou </a:t>
            </a:r>
            <a:r>
              <a:rPr lang="en-US" altLang="zh-TW" sz="2800" dirty="0" err="1">
                <a:cs typeface="Times New Roman" panose="02020603050405020304" pitchFamily="18" charset="0"/>
              </a:rPr>
              <a:t>liv’st</a:t>
            </a:r>
            <a:r>
              <a:rPr lang="en-US" altLang="zh-TW" sz="2800" dirty="0">
                <a:cs typeface="Times New Roman" panose="02020603050405020304" pitchFamily="18" charset="0"/>
              </a:rPr>
              <a:t> in me.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經過熬煉，純潔白淨，榮耀之境得進。</a:t>
            </a:r>
            <a:endParaRPr lang="en-US" altLang="zh-TW" dirty="0"/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When purified, made white, and tried,</a:t>
            </a:r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Thy glory then for me!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563</TotalTime>
  <Words>270</Words>
  <Application>Microsoft Office PowerPoint</Application>
  <PresentationFormat>On-screen Show (16:9)</PresentationFormat>
  <Paragraphs>49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宋体</vt:lpstr>
      <vt:lpstr>Microsoft JhengHei</vt:lpstr>
      <vt:lpstr>新細明體</vt:lpstr>
      <vt:lpstr>新細明體</vt:lpstr>
      <vt:lpstr>標楷體</vt:lpstr>
      <vt:lpstr>標楷體</vt:lpstr>
      <vt:lpstr>Arial</vt:lpstr>
      <vt:lpstr>Arial Narrow</vt:lpstr>
      <vt:lpstr>Times New Roman</vt:lpstr>
      <vt:lpstr>Wingdings</vt:lpstr>
      <vt:lpstr>cccta_hymn</vt:lpstr>
      <vt:lpstr>H073  哦，主，甚麼使祢頭垂 O CHRIST, WHAT BURDENS BOWED THY HEAD (1/5)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H072 看哪，神的羔羊 BEHOLD THE LAMB OF GOD</dc:title>
  <dc:subject>Hymnary 聖徒詩歌</dc:subject>
  <dc:creator>Joseph Hoskins, Alfred P. Gibbs</dc:creator>
  <cp:lastModifiedBy>Timothy Liang</cp:lastModifiedBy>
  <cp:revision>70</cp:revision>
  <dcterms:created xsi:type="dcterms:W3CDTF">2001-04-19T19:07:54Z</dcterms:created>
  <dcterms:modified xsi:type="dcterms:W3CDTF">2017-08-01T21:27:00Z</dcterms:modified>
</cp:coreProperties>
</file>